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20" Type="http://schemas.openxmlformats.org/officeDocument/2006/relationships/image" Target="../media/image2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878" y="5712691"/>
            <a:ext cx="5552381" cy="9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3598" y="3232517"/>
            <a:ext cx="17723810" cy="29809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5487" y="2165482"/>
            <a:ext cx="4371429" cy="1133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906" y="9191878"/>
            <a:ext cx="1266667" cy="4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4286" y="9046656"/>
            <a:ext cx="16476190" cy="47085"/>
            <a:chOff x="1114286" y="9046656"/>
            <a:chExt cx="16476190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286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2102" y="9197592"/>
            <a:ext cx="6695238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019048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0974" y="7064657"/>
            <a:ext cx="7438095" cy="2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1380" y="8296466"/>
            <a:ext cx="2507062" cy="641227"/>
            <a:chOff x="1421380" y="8296466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421380" y="8296466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233512" y="8374370"/>
            <a:ext cx="2161905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72096" y="6346200"/>
            <a:ext cx="2507062" cy="641227"/>
            <a:chOff x="15372096" y="6346200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5372096" y="6346200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5181368" y="6418791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3734" y="1848400"/>
            <a:ext cx="8188861" cy="4237735"/>
            <a:chOff x="9513734" y="1848400"/>
            <a:chExt cx="8188861" cy="4237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3734" y="1848400"/>
              <a:ext cx="8188861" cy="4237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3155" y="2218555"/>
            <a:ext cx="8958117" cy="2732226"/>
            <a:chOff x="223155" y="2218555"/>
            <a:chExt cx="8958117" cy="27322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55" y="2218555"/>
              <a:ext cx="8958117" cy="2732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3155" y="5292212"/>
            <a:ext cx="6171429" cy="2474009"/>
            <a:chOff x="223155" y="5292212"/>
            <a:chExt cx="6171429" cy="24740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55" y="5292212"/>
              <a:ext cx="6171429" cy="247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6098" y="7775958"/>
            <a:ext cx="6123810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9364" y="9041633"/>
            <a:ext cx="2507062" cy="641227"/>
            <a:chOff x="1439364" y="9041633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439364" y="9041633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251496" y="9119537"/>
            <a:ext cx="1933333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3502" y="6807981"/>
            <a:ext cx="2507062" cy="641227"/>
            <a:chOff x="14453502" y="6807981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4453502" y="6807981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4262775" y="6880571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355" y="1764951"/>
            <a:ext cx="6662281" cy="3747533"/>
            <a:chOff x="1000355" y="1764951"/>
            <a:chExt cx="6662281" cy="37475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355" y="1764951"/>
              <a:ext cx="6662281" cy="3747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355" y="5758902"/>
            <a:ext cx="6657817" cy="3137496"/>
            <a:chOff x="1000355" y="5758902"/>
            <a:chExt cx="6657817" cy="31374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355" y="5758902"/>
              <a:ext cx="6657817" cy="31374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99804" y="1764951"/>
            <a:ext cx="8739448" cy="4686529"/>
            <a:chOff x="8499804" y="1764951"/>
            <a:chExt cx="8739448" cy="46865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9804" y="1764951"/>
              <a:ext cx="8739448" cy="4686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5093" y="6777153"/>
            <a:ext cx="7257143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8656" y="7731169"/>
            <a:ext cx="2507062" cy="641227"/>
            <a:chOff x="1118656" y="7731169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118656" y="7731169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930788" y="7809073"/>
            <a:ext cx="2285714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67214" y="6080917"/>
            <a:ext cx="2507062" cy="641227"/>
            <a:chOff x="15467214" y="6080917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5467214" y="6080917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5276487" y="6153508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8038" y="1525242"/>
            <a:ext cx="4024597" cy="7235231"/>
            <a:chOff x="5008038" y="1525242"/>
            <a:chExt cx="4024597" cy="7235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8038" y="1525242"/>
              <a:ext cx="4024597" cy="7235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531" y="1634138"/>
            <a:ext cx="4050900" cy="5240817"/>
            <a:chOff x="326531" y="1634138"/>
            <a:chExt cx="4050900" cy="52408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531" y="1634138"/>
              <a:ext cx="4050900" cy="5240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8497" y="1847779"/>
            <a:ext cx="5983995" cy="4330917"/>
            <a:chOff x="9448497" y="1847779"/>
            <a:chExt cx="5983995" cy="43309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497" y="1847779"/>
              <a:ext cx="5983995" cy="4330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7198" y="4610616"/>
            <a:ext cx="5895238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0196" y="8725112"/>
            <a:ext cx="2507062" cy="641227"/>
            <a:chOff x="1380196" y="8725112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380196" y="8725112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192328" y="8803016"/>
            <a:ext cx="2285714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76539" y="8575075"/>
            <a:ext cx="2507062" cy="641227"/>
            <a:chOff x="14476539" y="8575075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4476539" y="8575075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4285811" y="8647666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168" y="1569979"/>
            <a:ext cx="5055618" cy="6964732"/>
            <a:chOff x="502168" y="1569979"/>
            <a:chExt cx="5055618" cy="6964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168" y="1569979"/>
              <a:ext cx="5055618" cy="6964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1905" y="1987938"/>
            <a:ext cx="6061921" cy="5970878"/>
            <a:chOff x="11961905" y="1987938"/>
            <a:chExt cx="6061921" cy="59708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1905" y="1987938"/>
              <a:ext cx="6061921" cy="5970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7716" y="1655129"/>
            <a:ext cx="4904762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50418" y="8743501"/>
            <a:ext cx="2507062" cy="641227"/>
            <a:chOff x="5050418" y="8743501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5050418" y="8743501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4862550" y="8821405"/>
            <a:ext cx="2428571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73963" y="3250276"/>
            <a:ext cx="2507062" cy="641227"/>
            <a:chOff x="15473963" y="3250276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5473963" y="3250276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5283235" y="3322866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956" y="3200233"/>
            <a:ext cx="6340631" cy="5231020"/>
            <a:chOff x="676956" y="3200233"/>
            <a:chExt cx="6340631" cy="52310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956" y="3200233"/>
              <a:ext cx="6340631" cy="5231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3419" y="3994852"/>
            <a:ext cx="7094075" cy="5497908"/>
            <a:chOff x="9633419" y="3994852"/>
            <a:chExt cx="7094075" cy="54979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3419" y="3994852"/>
              <a:ext cx="7094075" cy="5497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3716" y="8267725"/>
            <a:ext cx="6123810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8121" y="9063570"/>
            <a:ext cx="2507062" cy="641227"/>
            <a:chOff x="1258121" y="9063570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258121" y="9063570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070253" y="9141474"/>
            <a:ext cx="2285714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79814" y="7406754"/>
            <a:ext cx="2507062" cy="641227"/>
            <a:chOff x="14279814" y="7406754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4279814" y="7406754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4089086" y="7479344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6143" y="1481810"/>
            <a:ext cx="6844470" cy="2840455"/>
            <a:chOff x="856143" y="1481810"/>
            <a:chExt cx="6844470" cy="28404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143" y="1481810"/>
              <a:ext cx="6844470" cy="28404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327" y="4672329"/>
            <a:ext cx="6719419" cy="4149241"/>
            <a:chOff x="897327" y="4672329"/>
            <a:chExt cx="6719419" cy="4149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327" y="4672329"/>
              <a:ext cx="6719419" cy="4149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7318" y="2077735"/>
            <a:ext cx="7270808" cy="4935061"/>
            <a:chOff x="9257318" y="2077735"/>
            <a:chExt cx="7270808" cy="49350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7318" y="2077735"/>
              <a:ext cx="7270808" cy="4935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04762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8922" y="1961137"/>
            <a:ext cx="5895238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159" y="9124615"/>
            <a:ext cx="2507062" cy="641227"/>
            <a:chOff x="12706159" y="9124615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2706159" y="9124615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2518290" y="9202519"/>
            <a:ext cx="2161905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8404" y="6729783"/>
            <a:ext cx="2507062" cy="641227"/>
            <a:chOff x="3558404" y="6729783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3558404" y="6729783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3367676" y="6802374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42032" y="3990733"/>
            <a:ext cx="8396705" cy="4723147"/>
            <a:chOff x="9542032" y="3990733"/>
            <a:chExt cx="8396705" cy="47231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2032" y="3990733"/>
              <a:ext cx="8396705" cy="4723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1313" y="1873359"/>
            <a:ext cx="8134088" cy="4361905"/>
            <a:chOff x="741313" y="1873359"/>
            <a:chExt cx="8134088" cy="4361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313" y="1873359"/>
              <a:ext cx="8134088" cy="43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114286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68928" y="8050080"/>
            <a:ext cx="7647619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8682" y="7335001"/>
            <a:ext cx="2507062" cy="641227"/>
            <a:chOff x="1688682" y="7335001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688682" y="7335001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500814" y="7412905"/>
            <a:ext cx="2161905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6797" y="6966383"/>
            <a:ext cx="2507062" cy="641227"/>
            <a:chOff x="13176797" y="6966383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3176797" y="6966383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2986069" y="7038975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093" y="1540234"/>
            <a:ext cx="4794852" cy="5234001"/>
            <a:chOff x="351093" y="1540234"/>
            <a:chExt cx="4794852" cy="5234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093" y="1540234"/>
              <a:ext cx="4794852" cy="5234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06068" y="1538714"/>
            <a:ext cx="4995122" cy="5234001"/>
            <a:chOff x="5406068" y="1538714"/>
            <a:chExt cx="4995122" cy="52340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6068" y="1538714"/>
              <a:ext cx="4995122" cy="5234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1131" y="2486455"/>
            <a:ext cx="7538393" cy="4183808"/>
            <a:chOff x="10661131" y="2486455"/>
            <a:chExt cx="7538393" cy="41838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1131" y="2486455"/>
              <a:ext cx="7538393" cy="418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2" y="4158733"/>
            <a:ext cx="11866667" cy="2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054727" y="3455803"/>
            <a:ext cx="1980952" cy="6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5420" y="7686412"/>
            <a:ext cx="10714286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490800"/>
            <a:ext cx="3980952" cy="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797" y="2958202"/>
            <a:ext cx="3638095" cy="16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85754" y="4207019"/>
            <a:ext cx="514286" cy="425068"/>
            <a:chOff x="4385754" y="4207019"/>
            <a:chExt cx="514286" cy="4250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5754" y="4207019"/>
              <a:ext cx="514286" cy="4250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140" y="4932577"/>
            <a:ext cx="4428571" cy="4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6389" y="2517839"/>
            <a:ext cx="3371429" cy="25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8331" y="4207019"/>
            <a:ext cx="514286" cy="425068"/>
            <a:chOff x="10628331" y="4207019"/>
            <a:chExt cx="514286" cy="4250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28331" y="4207019"/>
              <a:ext cx="514286" cy="4250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70717" y="4932577"/>
            <a:ext cx="4428571" cy="485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78076" y="2958201"/>
            <a:ext cx="3466667" cy="16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84034" y="4207019"/>
            <a:ext cx="514286" cy="425068"/>
            <a:chOff x="16684034" y="4207019"/>
            <a:chExt cx="514286" cy="425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84034" y="4207019"/>
              <a:ext cx="514286" cy="4250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26419" y="4932577"/>
            <a:ext cx="4428571" cy="4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8607" y="7037363"/>
            <a:ext cx="3533333" cy="16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95518" y="8316023"/>
            <a:ext cx="514286" cy="425068"/>
            <a:chOff x="4295518" y="8316023"/>
            <a:chExt cx="514286" cy="4250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5518" y="8316023"/>
              <a:ext cx="514286" cy="4250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904" y="9041581"/>
            <a:ext cx="4428571" cy="4857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84278" y="6724992"/>
            <a:ext cx="3580952" cy="231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2362" y="6631280"/>
            <a:ext cx="3361905" cy="25142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51189" y="9041581"/>
            <a:ext cx="4428571" cy="4857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06892" y="9041581"/>
            <a:ext cx="4428571" cy="4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41657" y="8316023"/>
            <a:ext cx="514286" cy="425068"/>
            <a:chOff x="16741657" y="8316023"/>
            <a:chExt cx="514286" cy="4250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41657" y="8316023"/>
              <a:ext cx="514286" cy="42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490800"/>
            <a:ext cx="4657143" cy="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5680" y="2513058"/>
            <a:ext cx="876190" cy="4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5874" y="5784120"/>
            <a:ext cx="8419507" cy="28623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289" y="5900389"/>
            <a:ext cx="1790476" cy="6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6220" y="2630332"/>
            <a:ext cx="8419507" cy="2862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151" y="2372222"/>
            <a:ext cx="1533333" cy="6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7298" y="6775242"/>
            <a:ext cx="876190" cy="4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1754" y="2237522"/>
            <a:ext cx="4235985" cy="3345955"/>
            <a:chOff x="1234175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41754" y="2237522"/>
              <a:ext cx="4235985" cy="33459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8474" y="2513058"/>
            <a:ext cx="1066667" cy="4857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85288" y="5342046"/>
            <a:ext cx="8419507" cy="429351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46083" y="5900389"/>
            <a:ext cx="1590476" cy="6476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73349" y="2376514"/>
            <a:ext cx="2228655" cy="2971539"/>
            <a:chOff x="14173349" y="2376514"/>
            <a:chExt cx="2228655" cy="29715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73349" y="2376514"/>
              <a:ext cx="2228655" cy="2971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3914286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1198" y="4024521"/>
            <a:ext cx="11666667" cy="22476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9328" y="5728448"/>
            <a:ext cx="10209524" cy="20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85714" y="2990950"/>
            <a:ext cx="514286" cy="425068"/>
            <a:chOff x="8885714" y="2990950"/>
            <a:chExt cx="514286" cy="425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85714" y="2990950"/>
              <a:ext cx="514286" cy="42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5556" y="2191597"/>
            <a:ext cx="4220270" cy="7033853"/>
            <a:chOff x="11045556" y="2191597"/>
            <a:chExt cx="4220270" cy="7033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5556" y="2191597"/>
              <a:ext cx="4220270" cy="70338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420" y="3295106"/>
            <a:ext cx="8790476" cy="8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7823" y="2546559"/>
            <a:ext cx="6809524" cy="37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9220" y="6469307"/>
            <a:ext cx="4361905" cy="8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6668" y="479372"/>
            <a:ext cx="352381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7443" y="2369708"/>
            <a:ext cx="5363703" cy="770643"/>
            <a:chOff x="12257443" y="2369708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60000">
              <a:off x="12257443" y="2369708"/>
              <a:ext cx="5363703" cy="7706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60000">
            <a:off x="12101740" y="2465196"/>
            <a:ext cx="4838095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4120" y="1716190"/>
            <a:ext cx="2473482" cy="2473482"/>
            <a:chOff x="4054120" y="1716190"/>
            <a:chExt cx="2473482" cy="2473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4120" y="1716190"/>
              <a:ext cx="2473482" cy="2473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668" y="479371"/>
            <a:ext cx="4800000" cy="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03161" y="4417804"/>
            <a:ext cx="2342857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6066" y="5240686"/>
            <a:ext cx="257142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2154" y="1716190"/>
            <a:ext cx="2473482" cy="2473482"/>
            <a:chOff x="7522154" y="1716190"/>
            <a:chExt cx="2473482" cy="2473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2154" y="1716190"/>
              <a:ext cx="2473482" cy="2473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2092" y="1716190"/>
            <a:ext cx="2473482" cy="2473482"/>
            <a:chOff x="10952092" y="1716190"/>
            <a:chExt cx="2473482" cy="24734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092" y="1716190"/>
              <a:ext cx="2473482" cy="247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42316" y="6052004"/>
            <a:ext cx="2473482" cy="2473482"/>
            <a:chOff x="4242316" y="6052004"/>
            <a:chExt cx="2473482" cy="24734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2316" y="6052004"/>
              <a:ext cx="2473482" cy="24734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52148" y="4386494"/>
            <a:ext cx="2342857" cy="10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55052" y="5240686"/>
            <a:ext cx="3361905" cy="542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1134" y="4386494"/>
            <a:ext cx="2342857" cy="1066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4038" y="5240686"/>
            <a:ext cx="2514286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1477" y="11391293"/>
            <a:ext cx="3619048" cy="9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72614" y="3469506"/>
            <a:ext cx="1624354" cy="876716"/>
            <a:chOff x="4972614" y="3469506"/>
            <a:chExt cx="1624354" cy="8767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29680" y="3644357"/>
              <a:ext cx="1510222" cy="527014"/>
              <a:chOff x="5029680" y="3644357"/>
              <a:chExt cx="1510222" cy="5270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5029680" y="3644357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40000">
              <a:off x="4957389" y="3696631"/>
              <a:ext cx="1438095" cy="4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3506" y="1606567"/>
            <a:ext cx="1624354" cy="876716"/>
            <a:chOff x="7413506" y="1606567"/>
            <a:chExt cx="1624354" cy="8767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70572" y="1781418"/>
              <a:ext cx="1510222" cy="527014"/>
              <a:chOff x="7470572" y="1781418"/>
              <a:chExt cx="1510222" cy="5270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840000">
                <a:off x="7470572" y="1781418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0000">
              <a:off x="7398281" y="1833692"/>
              <a:ext cx="1438095" cy="4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23621" y="3469506"/>
            <a:ext cx="1624354" cy="876716"/>
            <a:chOff x="11823621" y="3469506"/>
            <a:chExt cx="1624354" cy="87671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880687" y="3644357"/>
              <a:ext cx="1510222" cy="527014"/>
              <a:chOff x="11880687" y="3644357"/>
              <a:chExt cx="1510222" cy="5270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840000">
                <a:off x="11880687" y="3644357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40000">
              <a:off x="11808397" y="3696631"/>
              <a:ext cx="1533333" cy="4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03598" y="8678346"/>
            <a:ext cx="2342857" cy="10666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21806" y="9466085"/>
            <a:ext cx="3590476" cy="5428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90861" y="7876773"/>
            <a:ext cx="1624354" cy="876716"/>
            <a:chOff x="5290861" y="7876773"/>
            <a:chExt cx="1624354" cy="87671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347927" y="8051623"/>
              <a:ext cx="1510222" cy="527014"/>
              <a:chOff x="5347927" y="8051623"/>
              <a:chExt cx="1510222" cy="52701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840000">
                <a:off x="5347927" y="8051623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840000">
              <a:off x="5275636" y="8103898"/>
              <a:ext cx="1628571" cy="4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02257" y="6071212"/>
            <a:ext cx="2473482" cy="2473482"/>
            <a:chOff x="7602257" y="6071212"/>
            <a:chExt cx="2473482" cy="24734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2257" y="6071212"/>
              <a:ext cx="2473482" cy="247348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63539" y="8697554"/>
            <a:ext cx="2342857" cy="106666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74099" y="9466085"/>
            <a:ext cx="2647619" cy="5428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518503" y="5909925"/>
            <a:ext cx="1624354" cy="876716"/>
            <a:chOff x="7518503" y="5909925"/>
            <a:chExt cx="1624354" cy="87671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575569" y="6084776"/>
              <a:ext cx="1510222" cy="527014"/>
              <a:chOff x="7575569" y="6084776"/>
              <a:chExt cx="1510222" cy="5270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840000">
                <a:off x="7575569" y="6084776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840000">
              <a:off x="7503279" y="6137050"/>
              <a:ext cx="1533333" cy="4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51243" y="6071212"/>
            <a:ext cx="2473482" cy="2473482"/>
            <a:chOff x="11051243" y="6071212"/>
            <a:chExt cx="2473482" cy="24734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51243" y="6071212"/>
              <a:ext cx="2473482" cy="247348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612526" y="8697554"/>
            <a:ext cx="2342857" cy="10666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704038" y="9466085"/>
            <a:ext cx="2400000" cy="54285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099789" y="7895980"/>
            <a:ext cx="1624354" cy="876716"/>
            <a:chOff x="12099789" y="7895980"/>
            <a:chExt cx="1624354" cy="87671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156855" y="8070831"/>
              <a:ext cx="1510222" cy="527014"/>
              <a:chOff x="12156855" y="8070831"/>
              <a:chExt cx="1510222" cy="52701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840000">
                <a:off x="12156855" y="8070831"/>
                <a:ext cx="1510222" cy="527014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840000">
              <a:off x="12084564" y="8123105"/>
              <a:ext cx="1238095" cy="4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114286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6129" y="7770571"/>
            <a:ext cx="2876190" cy="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8271" y="2814761"/>
            <a:ext cx="4044418" cy="4044418"/>
            <a:chOff x="7178271" y="2814761"/>
            <a:chExt cx="4044418" cy="4044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271" y="2814761"/>
              <a:ext cx="4044418" cy="4044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0166" y="7770571"/>
            <a:ext cx="2876190" cy="733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1928" y="7770571"/>
            <a:ext cx="3209524" cy="7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3786" y="2322076"/>
            <a:ext cx="3402827" cy="4537103"/>
            <a:chOff x="2073786" y="2322076"/>
            <a:chExt cx="3402827" cy="45371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3786" y="2322076"/>
              <a:ext cx="3402827" cy="45371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5636" y="2630596"/>
            <a:ext cx="4478775" cy="4505173"/>
            <a:chOff x="12375636" y="2630596"/>
            <a:chExt cx="4478775" cy="45051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5636" y="2630596"/>
              <a:ext cx="4478775" cy="4505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57302" y="4224470"/>
            <a:ext cx="855349" cy="1068959"/>
            <a:chOff x="13957302" y="4224470"/>
            <a:chExt cx="855349" cy="1068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7302" y="4224470"/>
              <a:ext cx="855349" cy="1068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97124" y="4238239"/>
            <a:ext cx="887385" cy="1005319"/>
            <a:chOff x="8697124" y="4238239"/>
            <a:chExt cx="887385" cy="1005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7124" y="4238239"/>
              <a:ext cx="887385" cy="1005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6668" y="479372"/>
            <a:ext cx="4409524" cy="8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4533" y="3300398"/>
            <a:ext cx="3632117" cy="3632117"/>
            <a:chOff x="1964533" y="3300398"/>
            <a:chExt cx="3632117" cy="3632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4533" y="3300398"/>
              <a:ext cx="3632117" cy="3632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7491" y="4239956"/>
            <a:ext cx="1026202" cy="1015810"/>
            <a:chOff x="3267491" y="4239956"/>
            <a:chExt cx="1026202" cy="1015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7491" y="4239956"/>
              <a:ext cx="1026202" cy="10158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8656" y="7267301"/>
            <a:ext cx="5190476" cy="8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3555" y="2290795"/>
            <a:ext cx="2257143" cy="7333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4471" y="5370637"/>
            <a:ext cx="2190476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23938" y="3300398"/>
            <a:ext cx="3632117" cy="3632117"/>
            <a:chOff x="7323938" y="3300398"/>
            <a:chExt cx="3632117" cy="36321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3938" y="3300398"/>
              <a:ext cx="3632117" cy="363211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32959" y="2290795"/>
            <a:ext cx="2257143" cy="7333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3875" y="5370637"/>
            <a:ext cx="2190476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8918" y="3300398"/>
            <a:ext cx="3632117" cy="3632117"/>
            <a:chOff x="12568918" y="3300398"/>
            <a:chExt cx="3632117" cy="36321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68918" y="3300398"/>
              <a:ext cx="3632117" cy="363211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77939" y="2290795"/>
            <a:ext cx="2257143" cy="7333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78855" y="5370637"/>
            <a:ext cx="2190476" cy="6095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59113" y="7267301"/>
            <a:ext cx="5352381" cy="8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83611" y="7267301"/>
            <a:ext cx="5342857" cy="8380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6657" y="8257546"/>
            <a:ext cx="10504762" cy="1628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3409524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2199" y="2237862"/>
            <a:ext cx="14561317" cy="6794551"/>
            <a:chOff x="1862199" y="2237862"/>
            <a:chExt cx="14561317" cy="67945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31321" y="2771967"/>
              <a:ext cx="7292194" cy="6260446"/>
              <a:chOff x="9131321" y="2771967"/>
              <a:chExt cx="7292194" cy="62604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31321" y="2771967"/>
                <a:ext cx="7292194" cy="626044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6943" y="2850171"/>
              <a:ext cx="1066667" cy="5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3218" y="1140257"/>
              <a:ext cx="12928401" cy="98307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13085" y="7495105"/>
              <a:ext cx="4287723" cy="96000"/>
              <a:chOff x="9813085" y="7495105"/>
              <a:chExt cx="4287723" cy="960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13085" y="7495105"/>
                <a:ext cx="4287723" cy="96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09230" y="6599546"/>
              <a:ext cx="2266741" cy="96000"/>
              <a:chOff x="13509230" y="6599546"/>
              <a:chExt cx="2266741" cy="960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3509230" y="6599546"/>
                <a:ext cx="2266741" cy="960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2569" y="6162373"/>
              <a:ext cx="1671068" cy="552381"/>
              <a:chOff x="11522569" y="6162373"/>
              <a:chExt cx="1671068" cy="55238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22569" y="6162373"/>
                <a:ext cx="1671068" cy="5523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89423" y="7005668"/>
              <a:ext cx="706356" cy="566229"/>
              <a:chOff x="14289423" y="7005668"/>
              <a:chExt cx="706356" cy="5662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89423" y="7005668"/>
                <a:ext cx="706356" cy="56622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19324" y="6670785"/>
              <a:ext cx="600000" cy="32381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9324" y="7566343"/>
              <a:ext cx="600000" cy="32381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35822" y="7566343"/>
              <a:ext cx="780952" cy="32381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0506" y="4187744"/>
              <a:ext cx="1285714" cy="55238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0824" y="4857604"/>
              <a:ext cx="3580952" cy="47619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906919" y="4273553"/>
              <a:ext cx="286313" cy="272228"/>
              <a:chOff x="1906919" y="4273553"/>
              <a:chExt cx="286313" cy="2722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06919" y="4273553"/>
                <a:ext cx="286313" cy="27222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21496" y="4254505"/>
              <a:ext cx="2402296" cy="338757"/>
              <a:chOff x="4421496" y="4254505"/>
              <a:chExt cx="2402296" cy="33875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21496" y="4254505"/>
                <a:ext cx="2402296" cy="33875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4170" y="4254554"/>
              <a:ext cx="2019048" cy="40000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10506" y="7046803"/>
              <a:ext cx="1800000" cy="5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90824" y="7716662"/>
              <a:ext cx="3542857" cy="85714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906919" y="7132612"/>
              <a:ext cx="286313" cy="272228"/>
              <a:chOff x="1906919" y="7132612"/>
              <a:chExt cx="286313" cy="27222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906919" y="7132612"/>
                <a:ext cx="286313" cy="27222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421496" y="7113564"/>
              <a:ext cx="2402296" cy="338757"/>
              <a:chOff x="4421496" y="7113564"/>
              <a:chExt cx="2402296" cy="3387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421496" y="7113564"/>
                <a:ext cx="2402296" cy="33875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4170" y="7113613"/>
              <a:ext cx="2019048" cy="40000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93846" y="2620624"/>
              <a:ext cx="2942857" cy="90476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56485" y="2194054"/>
              <a:ext cx="2266667" cy="5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62" y="4445629"/>
            <a:ext cx="10666667" cy="22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8054727" y="3112945"/>
            <a:ext cx="1980952" cy="638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314286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466" y="1903304"/>
            <a:ext cx="5746695" cy="5697971"/>
            <a:chOff x="348466" y="1903304"/>
            <a:chExt cx="5746695" cy="5697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466" y="1903304"/>
              <a:ext cx="5746695" cy="5697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0512" y="7021252"/>
            <a:ext cx="1006446" cy="130221"/>
            <a:chOff x="6330512" y="7021252"/>
            <a:chExt cx="1006446" cy="1302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0512" y="7021252"/>
              <a:ext cx="1006446" cy="130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7434" y="5507718"/>
            <a:ext cx="1779524" cy="130221"/>
            <a:chOff x="5557434" y="5507718"/>
            <a:chExt cx="1779524" cy="1302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7434" y="5507718"/>
              <a:ext cx="1779524" cy="130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21650" y="3994184"/>
            <a:ext cx="2615307" cy="130221"/>
            <a:chOff x="4721650" y="3994184"/>
            <a:chExt cx="2615307" cy="130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1650" y="3994184"/>
              <a:ext cx="2615307" cy="1302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11404" y="5288824"/>
            <a:ext cx="733333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6642" y="5874375"/>
            <a:ext cx="904762" cy="5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9173" y="2474952"/>
            <a:ext cx="1609524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9816" y="3725545"/>
            <a:ext cx="1952381" cy="7523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6642" y="4281846"/>
            <a:ext cx="3038095" cy="1466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06880" y="5288057"/>
            <a:ext cx="1771429" cy="428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6880" y="6682325"/>
            <a:ext cx="1819048" cy="42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26219" y="3872148"/>
            <a:ext cx="1457143" cy="4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0173" y="2584719"/>
            <a:ext cx="742857" cy="3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1174" y="7835469"/>
            <a:ext cx="3268321" cy="519386"/>
            <a:chOff x="1551174" y="7835469"/>
            <a:chExt cx="3268321" cy="5193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174" y="7835469"/>
              <a:ext cx="3268321" cy="519386"/>
              <a:chOff x="1551174" y="7835469"/>
              <a:chExt cx="3268321" cy="5193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51174" y="7835469"/>
                <a:ext cx="3268321" cy="51938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3247" y="7858173"/>
              <a:ext cx="2095238" cy="5333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26642" y="7439758"/>
            <a:ext cx="1961905" cy="19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2989" y="6794286"/>
            <a:ext cx="2038095" cy="752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39085" y="4055707"/>
            <a:ext cx="3904762" cy="12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71078" y="5618764"/>
            <a:ext cx="1987813" cy="1987813"/>
            <a:chOff x="12571078" y="5618764"/>
            <a:chExt cx="1987813" cy="198781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571078" y="5618764"/>
              <a:ext cx="1987813" cy="1987813"/>
              <a:chOff x="12571078" y="5618764"/>
              <a:chExt cx="1987813" cy="198781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6200000">
                <a:off x="12571078" y="5618764"/>
                <a:ext cx="1987813" cy="198781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38194" y="6334943"/>
              <a:ext cx="1523810" cy="6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71078" y="1903304"/>
            <a:ext cx="1833020" cy="1833020"/>
            <a:chOff x="12571078" y="1903304"/>
            <a:chExt cx="1833020" cy="183302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571078" y="1903304"/>
              <a:ext cx="1833020" cy="1833020"/>
              <a:chOff x="12571078" y="1903304"/>
              <a:chExt cx="1833020" cy="183302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12571078" y="1903304"/>
                <a:ext cx="1833020" cy="183302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29323" y="2563715"/>
              <a:ext cx="1638095" cy="59047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61491" y="8156685"/>
            <a:ext cx="3304762" cy="1247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90921" y="2680514"/>
            <a:ext cx="2615307" cy="130221"/>
            <a:chOff x="3990921" y="2680514"/>
            <a:chExt cx="2615307" cy="1302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90921" y="2680514"/>
              <a:ext cx="2615307" cy="1302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07828" y="2680514"/>
            <a:ext cx="2615307" cy="130221"/>
            <a:chOff x="6607828" y="2680514"/>
            <a:chExt cx="2615307" cy="13022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7828" y="2680514"/>
              <a:ext cx="2615307" cy="1302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200000" y="2680514"/>
            <a:ext cx="1006446" cy="130221"/>
            <a:chOff x="9200000" y="2680514"/>
            <a:chExt cx="1006446" cy="13022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00000" y="2680514"/>
              <a:ext cx="1006446" cy="130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668" y="479372"/>
            <a:ext cx="4723810" cy="8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7837" y="6830067"/>
            <a:ext cx="4800000" cy="1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2352" y="6390658"/>
            <a:ext cx="2507062" cy="641227"/>
            <a:chOff x="1502352" y="6390658"/>
            <a:chExt cx="2507062" cy="641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502352" y="6390658"/>
              <a:ext cx="2507062" cy="6412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300000">
            <a:off x="1314483" y="6468562"/>
            <a:ext cx="2380952" cy="5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34017" y="8503476"/>
            <a:ext cx="2507062" cy="641227"/>
            <a:chOff x="13834017" y="8503476"/>
            <a:chExt cx="2507062" cy="641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13834017" y="8503476"/>
              <a:ext cx="2507062" cy="641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">
            <a:off x="13643290" y="8576067"/>
            <a:ext cx="1780952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337" y="2044276"/>
            <a:ext cx="11419007" cy="4238350"/>
            <a:chOff x="303337" y="2044276"/>
            <a:chExt cx="11419007" cy="42383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337" y="2044276"/>
              <a:ext cx="11419007" cy="4238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61905" y="2044276"/>
            <a:ext cx="4498536" cy="6171429"/>
            <a:chOff x="11961905" y="2044276"/>
            <a:chExt cx="449853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1905" y="2044276"/>
              <a:ext cx="449853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2020-07-13T16:50:47Z</dcterms:created>
  <dcterms:modified xsi:type="dcterms:W3CDTF">2020-07-13T16:50:47Z</dcterms:modified>
</cp:coreProperties>
</file>